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70" r:id="rId4"/>
    <p:sldId id="271" r:id="rId5"/>
    <p:sldId id="272" r:id="rId6"/>
    <p:sldId id="273" r:id="rId7"/>
    <p:sldId id="278" r:id="rId8"/>
    <p:sldId id="280" r:id="rId9"/>
    <p:sldId id="279" r:id="rId10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16T05:52:14.6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1,'19571'0,"-19033"0,-52 0,-56 0,-65 0,-69 0,11940 0,-12476 0,224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EE402-6608-47A2-AD92-98D3FAAC3C3D}" type="datetimeFigureOut">
              <a:rPr lang="zh-CN" altLang="en-US" smtClean="0"/>
              <a:t>2023/5/16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B5855-B4A6-4331-8126-9970A1E3D4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customXml" Target="../ink/ink1.xm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980" y="1421161"/>
            <a:ext cx="8792039" cy="32219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7542" y="5313609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ECCV 2022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Motivation</a:t>
            </a:r>
          </a:p>
          <a:p>
            <a:pPr lvl="1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systematic comparison of function, especially across different networks, remains difficult and is often carried out layer by layer.</a:t>
            </a:r>
          </a:p>
          <a:p>
            <a:pPr marL="457200" lvl="1" indent="0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  <a:p>
            <a:r>
              <a:rPr lang="en-US" altLang="zh-CN" sz="3200" dirty="0">
                <a:latin typeface="Times New Roman" panose="02020603050405020304" charset="0"/>
                <a:cs typeface="Times New Roman" panose="02020603050405020304" charset="0"/>
              </a:rPr>
              <a:t>Contribution</a:t>
            </a:r>
          </a:p>
          <a:p>
            <a:pPr lvl="1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PDC can evaluate correlation between feature spaces of different dimensions, and complex nonlinear relationships.</a:t>
            </a:r>
          </a:p>
          <a:p>
            <a:pPr lvl="1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Helps learn mutually independent features, have better robustness against adversarial attacks.</a:t>
            </a:r>
          </a:p>
          <a:p>
            <a:pPr lvl="1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Measure Similarity between Neural Networks,</a:t>
            </a:r>
          </a:p>
          <a:p>
            <a:pPr lvl="1"/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Make the factors in the latent variables independent</a:t>
            </a:r>
          </a:p>
          <a:p>
            <a:pPr lvl="1"/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" y="154817"/>
            <a:ext cx="7062239" cy="16962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" y="4029846"/>
            <a:ext cx="7062239" cy="20047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20" y="5145427"/>
            <a:ext cx="4732688" cy="4861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73" y="873444"/>
            <a:ext cx="4270035" cy="97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73" y="352985"/>
            <a:ext cx="2361859" cy="26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8BB817B-5E42-D15A-89C8-ACFA2A57A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6" y="2008131"/>
            <a:ext cx="5462132" cy="18646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D377B2-4FD0-BCE9-1E95-5B2279E27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9920" y="2417290"/>
            <a:ext cx="2400055" cy="7285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B095E7-5ED1-1486-CFB4-6B326D0A55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9920" y="4552706"/>
            <a:ext cx="4732688" cy="2711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D82DCC-6861-029F-22BF-6B4902829C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1260" y="3872810"/>
            <a:ext cx="1859189" cy="4019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752023-8632-8130-42E7-8A074AB3D4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9920" y="5984556"/>
            <a:ext cx="4415356" cy="563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A10E66-8912-5127-E404-17E3E1F776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83" y="6120445"/>
            <a:ext cx="6946106" cy="5827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34FD6B8-14A5-2A94-DEF0-ECD97131ADF6}"/>
                  </a:ext>
                </a:extLst>
              </p14:cNvPr>
              <p14:cNvContentPartPr/>
              <p14:nvPr/>
            </p14:nvContentPartPr>
            <p14:xfrm>
              <a:off x="0" y="3860979"/>
              <a:ext cx="12212280" cy="36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34FD6B8-14A5-2A94-DEF0-ECD97131AD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8640" y="3852339"/>
                <a:ext cx="1222992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8D29FE1-87C6-7ABE-6C2E-EE2A2C892CFC}"/>
              </a:ext>
            </a:extLst>
          </p:cNvPr>
          <p:cNvSpPr txBox="1"/>
          <p:nvPr/>
        </p:nvSpPr>
        <p:spPr>
          <a:xfrm>
            <a:off x="172822" y="295726"/>
            <a:ext cx="5585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Optimizing Distance Correlation in Neural Networks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3E60E5-6334-01DC-5061-1AF52E85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938" y="1860975"/>
            <a:ext cx="4505739" cy="3836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E3D86E-05F9-20BB-6A0F-500F39005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1" y="2918980"/>
            <a:ext cx="4505739" cy="3783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6382FAA-02B5-D5F8-BFFB-3D7F7FAF2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22" y="929143"/>
            <a:ext cx="7183222" cy="3530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A249B3-6DB0-FCC7-6E24-76616F7FA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945" y="4728392"/>
            <a:ext cx="6410249" cy="167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B6C05-765B-5B4C-1F9C-6D336874DBDE}"/>
              </a:ext>
            </a:extLst>
          </p:cNvPr>
          <p:cNvSpPr txBox="1"/>
          <p:nvPr/>
        </p:nvSpPr>
        <p:spPr>
          <a:xfrm>
            <a:off x="178904" y="245164"/>
            <a:ext cx="150412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7179ED-22B7-7BCC-C2F7-356B38C1ABA4}"/>
              </a:ext>
            </a:extLst>
          </p:cNvPr>
          <p:cNvSpPr txBox="1"/>
          <p:nvPr/>
        </p:nvSpPr>
        <p:spPr>
          <a:xfrm>
            <a:off x="178904" y="759552"/>
            <a:ext cx="4399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Independent Features Help Robustness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CD5E6C-2919-D5AC-4F83-FBF767218FD4}"/>
              </a:ext>
            </a:extLst>
          </p:cNvPr>
          <p:cNvSpPr txBox="1"/>
          <p:nvPr/>
        </p:nvSpPr>
        <p:spPr>
          <a:xfrm>
            <a:off x="178904" y="1257010"/>
            <a:ext cx="4578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same architecture</a:t>
            </a:r>
            <a:r>
              <a:rPr lang="en-US" altLang="zh-CN" dirty="0"/>
              <a:t>,</a:t>
            </a:r>
            <a:r>
              <a:rPr lang="zh-CN" altLang="en-US" dirty="0"/>
              <a:t> trained on the same data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25ACCC6-E61A-1DEE-73A4-797E1545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86" y="2012865"/>
            <a:ext cx="690052" cy="2673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92FA94-4FBB-B7B1-F8F4-A75FDB31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12865"/>
            <a:ext cx="4663686" cy="26739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18BD4D6-E3CF-993F-D179-B5A4EAB15F63}"/>
              </a:ext>
            </a:extLst>
          </p:cNvPr>
          <p:cNvSpPr txBox="1"/>
          <p:nvPr/>
        </p:nvSpPr>
        <p:spPr>
          <a:xfrm>
            <a:off x="487467" y="1626342"/>
            <a:ext cx="4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B7FBD6-8B2B-1021-4ECE-3C45D6BF09C2}"/>
              </a:ext>
            </a:extLst>
          </p:cNvPr>
          <p:cNvSpPr txBox="1"/>
          <p:nvPr/>
        </p:nvSpPr>
        <p:spPr>
          <a:xfrm>
            <a:off x="3795098" y="1626342"/>
            <a:ext cx="42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f2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1C8E7F7-80A6-CEA2-BC51-E17790A71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" y="2382197"/>
            <a:ext cx="7420015" cy="23620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2CE97DD-B8F0-BEF3-A259-257269546E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197"/>
            <a:ext cx="12192000" cy="360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6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B6C05-765B-5B4C-1F9C-6D336874DBDE}"/>
              </a:ext>
            </a:extLst>
          </p:cNvPr>
          <p:cNvSpPr txBox="1"/>
          <p:nvPr/>
        </p:nvSpPr>
        <p:spPr>
          <a:xfrm>
            <a:off x="178904" y="236090"/>
            <a:ext cx="150412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720774-22B2-B797-3D5F-E617AF64E194}"/>
              </a:ext>
            </a:extLst>
          </p:cNvPr>
          <p:cNvSpPr txBox="1"/>
          <p:nvPr/>
        </p:nvSpPr>
        <p:spPr>
          <a:xfrm>
            <a:off x="178904" y="739672"/>
            <a:ext cx="4863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Informative Comparisons between Networks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D382EB-19F3-BB60-137B-EE84040CDC25}"/>
              </a:ext>
            </a:extLst>
          </p:cNvPr>
          <p:cNvSpPr txBox="1"/>
          <p:nvPr/>
        </p:nvSpPr>
        <p:spPr>
          <a:xfrm>
            <a:off x="178904" y="1266230"/>
            <a:ext cx="838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similarities between different layers of ViT and ResNets using distance correlation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8AAB49-1A1E-03B1-ED7A-C02B8DEE2B8E}"/>
              </a:ext>
            </a:extLst>
          </p:cNvPr>
          <p:cNvSpPr txBox="1"/>
          <p:nvPr/>
        </p:nvSpPr>
        <p:spPr>
          <a:xfrm>
            <a:off x="178904" y="17927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distance correlation is a reasonable alternative for CKA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E0D777-59CB-3AC5-5FC1-0A7ADD2C0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2646979"/>
            <a:ext cx="11716831" cy="156404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CB40FF-47D7-A524-425E-F619F55231D4}"/>
              </a:ext>
            </a:extLst>
          </p:cNvPr>
          <p:cNvSpPr txBox="1"/>
          <p:nvPr/>
        </p:nvSpPr>
        <p:spPr>
          <a:xfrm>
            <a:off x="3028121" y="4419600"/>
            <a:ext cx="39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B8E45A-92E4-A3E0-DB44-EA573965AA99}"/>
              </a:ext>
            </a:extLst>
          </p:cNvPr>
          <p:cNvSpPr txBox="1"/>
          <p:nvPr/>
        </p:nvSpPr>
        <p:spPr>
          <a:xfrm>
            <a:off x="8567531" y="4419600"/>
            <a:ext cx="44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63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B6C05-765B-5B4C-1F9C-6D336874DBDE}"/>
              </a:ext>
            </a:extLst>
          </p:cNvPr>
          <p:cNvSpPr txBox="1"/>
          <p:nvPr/>
        </p:nvSpPr>
        <p:spPr>
          <a:xfrm>
            <a:off x="178904" y="236090"/>
            <a:ext cx="150412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720774-22B2-B797-3D5F-E617AF64E194}"/>
              </a:ext>
            </a:extLst>
          </p:cNvPr>
          <p:cNvSpPr txBox="1"/>
          <p:nvPr/>
        </p:nvSpPr>
        <p:spPr>
          <a:xfrm>
            <a:off x="178904" y="739672"/>
            <a:ext cx="4863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Informative Comparisons between Networks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90B7C2-11CF-9A6F-A7FC-DCCB1C4A6A18}"/>
              </a:ext>
            </a:extLst>
          </p:cNvPr>
          <p:cNvSpPr txBox="1"/>
          <p:nvPr/>
        </p:nvSpPr>
        <p:spPr>
          <a:xfrm>
            <a:off x="178904" y="1239725"/>
            <a:ext cx="7673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similarity between the features of the network X and the ground truth labels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1FE2E6-4026-6054-0136-D3B916A21977}"/>
              </a:ext>
            </a:extLst>
          </p:cNvPr>
          <p:cNvSpPr txBox="1"/>
          <p:nvPr/>
        </p:nvSpPr>
        <p:spPr>
          <a:xfrm>
            <a:off x="178904" y="1739778"/>
            <a:ext cx="6745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extends </a:t>
            </a:r>
            <a:r>
              <a:rPr lang="en-US" altLang="zh-CN" dirty="0"/>
              <a:t>it</a:t>
            </a:r>
            <a:r>
              <a:rPr lang="zh-CN" altLang="en-US" dirty="0"/>
              <a:t> to multiple networks </a:t>
            </a:r>
            <a:r>
              <a:rPr lang="en-US" altLang="zh-CN" dirty="0"/>
              <a:t>by </a:t>
            </a:r>
            <a:r>
              <a:rPr lang="zh-CN" altLang="en-US" dirty="0"/>
              <a:t>partial distance correlation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52FF17-84F4-064C-2835-43D964F67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3059668"/>
            <a:ext cx="4476747" cy="3693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132EF98-EB36-9182-5DC6-3665420D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4375313"/>
            <a:ext cx="5150110" cy="36933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322471C-78E8-0889-FEEC-6AAD5C273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0" y="2233228"/>
            <a:ext cx="6877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8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B6C05-765B-5B4C-1F9C-6D336874DBDE}"/>
              </a:ext>
            </a:extLst>
          </p:cNvPr>
          <p:cNvSpPr txBox="1"/>
          <p:nvPr/>
        </p:nvSpPr>
        <p:spPr>
          <a:xfrm>
            <a:off x="178904" y="236090"/>
            <a:ext cx="150412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720774-22B2-B797-3D5F-E617AF64E194}"/>
              </a:ext>
            </a:extLst>
          </p:cNvPr>
          <p:cNvSpPr txBox="1"/>
          <p:nvPr/>
        </p:nvSpPr>
        <p:spPr>
          <a:xfrm>
            <a:off x="178904" y="739672"/>
            <a:ext cx="4863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Informative Comparisons between Networks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607905-3FBD-1201-2D6E-0AC2EA63EE39}"/>
              </a:ext>
            </a:extLst>
          </p:cNvPr>
          <p:cNvSpPr txBox="1"/>
          <p:nvPr/>
        </p:nvSpPr>
        <p:spPr>
          <a:xfrm>
            <a:off x="178904" y="1234899"/>
            <a:ext cx="940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asking the network </a:t>
            </a:r>
            <a:r>
              <a:rPr lang="en-US" altLang="zh-CN" dirty="0"/>
              <a:t>Θ</a:t>
            </a:r>
            <a:r>
              <a:rPr lang="zh-CN" altLang="en-US" dirty="0"/>
              <a:t>X to learn concepts above and beyond what the network ΘY has learned.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9CD660-669F-A1AA-D96E-BBDC0CF7B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1" y="1786663"/>
            <a:ext cx="6521892" cy="42586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327829-0F33-E957-0FE3-17397FCA2AF7}"/>
              </a:ext>
            </a:extLst>
          </p:cNvPr>
          <p:cNvSpPr txBox="1"/>
          <p:nvPr/>
        </p:nvSpPr>
        <p:spPr>
          <a:xfrm>
            <a:off x="178904" y="1786663"/>
            <a:ext cx="59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max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A58F8BF-149E-364B-72C3-5A6AA4A3B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4" y="718"/>
            <a:ext cx="10359211" cy="68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51B6C05-765B-5B4C-1F9C-6D336874DBDE}"/>
              </a:ext>
            </a:extLst>
          </p:cNvPr>
          <p:cNvSpPr txBox="1"/>
          <p:nvPr/>
        </p:nvSpPr>
        <p:spPr>
          <a:xfrm>
            <a:off x="178904" y="236090"/>
            <a:ext cx="1504122" cy="37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Experiments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720774-22B2-B797-3D5F-E617AF64E194}"/>
              </a:ext>
            </a:extLst>
          </p:cNvPr>
          <p:cNvSpPr txBox="1"/>
          <p:nvPr/>
        </p:nvSpPr>
        <p:spPr>
          <a:xfrm>
            <a:off x="178904" y="739672"/>
            <a:ext cx="4863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1" dirty="0"/>
              <a:t>Disentanglement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AC78FB-677E-3EE8-520D-DB706A6D3B15}"/>
              </a:ext>
            </a:extLst>
          </p:cNvPr>
          <p:cNvSpPr txBox="1"/>
          <p:nvPr/>
        </p:nvSpPr>
        <p:spPr>
          <a:xfrm>
            <a:off x="178904" y="1234899"/>
            <a:ext cx="5294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make the factors in the latent variables independent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8E772C-7BFF-8318-8018-48E76B37D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1730126"/>
            <a:ext cx="6673155" cy="4322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68DA67-EC3C-682D-BB32-86033DAF2522}"/>
              </a:ext>
            </a:extLst>
          </p:cNvPr>
          <p:cNvSpPr txBox="1"/>
          <p:nvPr/>
        </p:nvSpPr>
        <p:spPr>
          <a:xfrm>
            <a:off x="178904" y="1576913"/>
            <a:ext cx="19016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9809E52-C199-8DF7-723B-5CAC6454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" y="2526465"/>
            <a:ext cx="2297690" cy="4322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AA1A3C-4FC5-0AD0-9F1C-558763CF5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129" y="2526465"/>
            <a:ext cx="3962178" cy="432238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809DF59-2DEC-82B3-1C8C-8D60FD001616}"/>
              </a:ext>
            </a:extLst>
          </p:cNvPr>
          <p:cNvCxnSpPr/>
          <p:nvPr/>
        </p:nvCxnSpPr>
        <p:spPr>
          <a:xfrm>
            <a:off x="2978768" y="2742584"/>
            <a:ext cx="536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48E90F1D-624F-16CF-8C6F-998FB0696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2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0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57ba9d7-5860-4ef8-9ea0-add46d798287"/>
  <p:tag name="COMMONDATA" val="eyJoZGlkIjoiYmMzNjk3Y2Q2ZDE2ODgwNTRjN2Y0OTU0ZDMyOWJiZ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182</Words>
  <Application>Microsoft Office PowerPoint</Application>
  <PresentationFormat>宽屏</PresentationFormat>
  <Paragraphs>32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其正 钱</dc:creator>
  <cp:lastModifiedBy>其正 钱</cp:lastModifiedBy>
  <cp:revision>31</cp:revision>
  <dcterms:created xsi:type="dcterms:W3CDTF">2023-05-14T09:09:00Z</dcterms:created>
  <dcterms:modified xsi:type="dcterms:W3CDTF">2023-05-16T08:28:21Z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73E7102398B14CCBA82D10592265825D_12</vt:lpwstr>
  </property>
  <property fmtid="{D5CDD505-2E9C-101B-9397-08002B2CF9AE}" pid="3" name="KSOProductBuildVer">
    <vt:lpwstr>2052-11.1.0.14036</vt:lpwstr>
  </property>
</Properties>
</file>